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72032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</a:t>
            </a:r>
            <a:r>
              <a:rPr lang="ru-RU" dirty="0" err="1" smtClean="0"/>
              <a:t>ргр</a:t>
            </a:r>
            <a:r>
              <a:rPr lang="ru-RU" dirty="0" smtClean="0"/>
              <a:t> 1</a:t>
            </a:r>
            <a:endParaRPr lang="ru-RU" dirty="0"/>
          </a:p>
        </p:txBody>
      </p:sp>
      <p:pic>
        <p:nvPicPr>
          <p:cNvPr id="58370" name="Picture 2" descr="C:\Users\1\Downloads\WhatsApp Image 2020-09-09 at 23.22.0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4005800" cy="5793699"/>
          </a:xfrm>
          <a:prstGeom prst="rect">
            <a:avLst/>
          </a:prstGeom>
          <a:noFill/>
        </p:spPr>
      </p:pic>
      <p:pic>
        <p:nvPicPr>
          <p:cNvPr id="58371" name="Picture 3" descr="C:\Users\1\Downloads\WhatsApp Image 2020-09-09 at 23.22.3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2732" y="571480"/>
            <a:ext cx="3976920" cy="5939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1\Downloads\WhatsApp Image 2020-09-09 at 23.22.4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4071966" cy="6507011"/>
          </a:xfrm>
          <a:prstGeom prst="rect">
            <a:avLst/>
          </a:prstGeom>
          <a:noFill/>
        </p:spPr>
      </p:pic>
      <p:pic>
        <p:nvPicPr>
          <p:cNvPr id="59395" name="Picture 3" descr="C:\Users\1\Downloads\WhatsApp Image 2020-09-09 at 23.23.0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52"/>
            <a:ext cx="4286280" cy="6515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1\Downloads\WhatsApp Image 2020-09-09 at 23.23.1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5715040" cy="4732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1\Downloads\WhatsApp Image 2020-09-17 at 12.14.5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143404" cy="6261579"/>
          </a:xfrm>
          <a:prstGeom prst="rect">
            <a:avLst/>
          </a:prstGeom>
          <a:noFill/>
        </p:spPr>
      </p:pic>
      <p:pic>
        <p:nvPicPr>
          <p:cNvPr id="14338" name="Picture 2" descr="C:\Users\1\Downloads\WhatsApp Image 2020-09-17 at 12.14.55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29000"/>
            <a:ext cx="4384050" cy="301061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786314" y="1285860"/>
          <a:ext cx="3714773" cy="937264"/>
        </p:xfrm>
        <a:graphic>
          <a:graphicData uri="http://schemas.openxmlformats.org/drawingml/2006/table">
            <a:tbl>
              <a:tblPr/>
              <a:tblGrid>
                <a:gridCol w="619064"/>
                <a:gridCol w="619064"/>
                <a:gridCol w="619064"/>
                <a:gridCol w="619064"/>
                <a:gridCol w="619064"/>
                <a:gridCol w="619453"/>
              </a:tblGrid>
              <a:tr h="4686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I6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6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0.507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0.617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3.786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1.124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4.293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3.169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PresentationFormat>Экран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Пример ргр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 ргр 1</dc:title>
  <dc:creator>1</dc:creator>
  <cp:lastModifiedBy>1</cp:lastModifiedBy>
  <cp:revision>1</cp:revision>
  <dcterms:created xsi:type="dcterms:W3CDTF">2020-09-17T06:19:46Z</dcterms:created>
  <dcterms:modified xsi:type="dcterms:W3CDTF">2020-09-17T06:20:50Z</dcterms:modified>
</cp:coreProperties>
</file>